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18" r:id="rId1"/>
  </p:sldMasterIdLst>
  <p:notesMasterIdLst>
    <p:notesMasterId r:id="rId27"/>
  </p:notesMasterIdLst>
  <p:sldIdLst>
    <p:sldId id="256" r:id="rId2"/>
    <p:sldId id="257" r:id="rId3"/>
    <p:sldId id="258" r:id="rId4"/>
    <p:sldId id="320" r:id="rId5"/>
    <p:sldId id="259" r:id="rId6"/>
    <p:sldId id="321" r:id="rId7"/>
    <p:sldId id="260" r:id="rId8"/>
    <p:sldId id="261" r:id="rId9"/>
    <p:sldId id="262" r:id="rId10"/>
    <p:sldId id="264" r:id="rId11"/>
    <p:sldId id="263" r:id="rId12"/>
    <p:sldId id="266" r:id="rId13"/>
    <p:sldId id="265" r:id="rId14"/>
    <p:sldId id="319" r:id="rId15"/>
    <p:sldId id="317" r:id="rId16"/>
    <p:sldId id="267" r:id="rId17"/>
    <p:sldId id="322" r:id="rId18"/>
    <p:sldId id="268" r:id="rId19"/>
    <p:sldId id="323" r:id="rId20"/>
    <p:sldId id="324" r:id="rId21"/>
    <p:sldId id="326" r:id="rId22"/>
    <p:sldId id="314" r:id="rId23"/>
    <p:sldId id="315" r:id="rId24"/>
    <p:sldId id="316" r:id="rId25"/>
    <p:sldId id="32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0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F383E-AFAC-40C5-AF62-16337076979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2E764-A388-425D-AE3B-2A6EFD4DE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20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59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05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8667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544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7903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467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629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68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03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98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51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863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67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98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934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85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9308D-98D0-4C22-99B4-754FFFAA1EEE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76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  <p:sldLayoutId id="2147484530" r:id="rId12"/>
    <p:sldLayoutId id="2147484531" r:id="rId13"/>
    <p:sldLayoutId id="2147484532" r:id="rId14"/>
    <p:sldLayoutId id="2147484533" r:id="rId15"/>
    <p:sldLayoutId id="21474845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000">
              <a:schemeClr val="accent1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1E2C6-68D3-485E-91CB-8F6490725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82"/>
            <a:ext cx="1633491" cy="14593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A2B2AF-8F0E-46F2-9030-B12E10356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87" y="3097337"/>
            <a:ext cx="1633490" cy="1768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E6A7D9-D89B-43AD-87EC-FF49E72D62C5}"/>
              </a:ext>
            </a:extLst>
          </p:cNvPr>
          <p:cNvSpPr txBox="1"/>
          <p:nvPr/>
        </p:nvSpPr>
        <p:spPr>
          <a:xfrm>
            <a:off x="63881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8E5FD-D88E-4D70-8EF8-7033F5336CA9}"/>
              </a:ext>
            </a:extLst>
          </p:cNvPr>
          <p:cNvSpPr txBox="1"/>
          <p:nvPr/>
        </p:nvSpPr>
        <p:spPr>
          <a:xfrm>
            <a:off x="248265" y="5339928"/>
            <a:ext cx="363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Suggested by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V.NARESH KUMAR REDDY  SIR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3B148-16D2-4FBD-85C4-FA6DAE4ACCEA}"/>
              </a:ext>
            </a:extLst>
          </p:cNvPr>
          <p:cNvSpPr txBox="1"/>
          <p:nvPr/>
        </p:nvSpPr>
        <p:spPr>
          <a:xfrm>
            <a:off x="6896100" y="5191885"/>
            <a:ext cx="4106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IN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AKULA SAI JAHANAVI17E31A1201]</a:t>
            </a:r>
          </a:p>
          <a:p>
            <a:r>
              <a:rPr lang="en-IN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YASMEEN BEGUM[17E31A1233]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72D41-F352-473C-9C31-CB2CBB2D55BF}"/>
              </a:ext>
            </a:extLst>
          </p:cNvPr>
          <p:cNvSpPr txBox="1"/>
          <p:nvPr/>
        </p:nvSpPr>
        <p:spPr>
          <a:xfrm>
            <a:off x="3376808" y="3456571"/>
            <a:ext cx="8204200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QR CODE SCANNER FOR SMART BUS TICKETING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01E946-2F05-467B-92F6-8C68B85A3321}"/>
              </a:ext>
            </a:extLst>
          </p:cNvPr>
          <p:cNvSpPr txBox="1"/>
          <p:nvPr/>
        </p:nvSpPr>
        <p:spPr>
          <a:xfrm>
            <a:off x="5526213" y="2583022"/>
            <a:ext cx="3158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C619A-75C5-42BF-92E0-AEDF11F9A1F4}"/>
              </a:ext>
            </a:extLst>
          </p:cNvPr>
          <p:cNvSpPr txBox="1"/>
          <p:nvPr/>
        </p:nvSpPr>
        <p:spPr>
          <a:xfrm>
            <a:off x="1922955" y="605135"/>
            <a:ext cx="922520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MAHAVEER INSTITUTE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233732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A111-6976-4B29-9649-83CB33A2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614" y="609600"/>
            <a:ext cx="8433578" cy="633274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QR-Code and Barcode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88AF5-0466-4137-81A6-A4BFF00B8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5" t="17297" r="10585" b="3151"/>
          <a:stretch/>
        </p:blipFill>
        <p:spPr>
          <a:xfrm>
            <a:off x="1083078" y="1615294"/>
            <a:ext cx="9152876" cy="2947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E3773-148D-414A-9F0F-690A18E5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28" y="4838199"/>
            <a:ext cx="8478175" cy="11844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234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0702-EFFE-490E-A211-230A906B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1B6C-08B0-46BE-ACF5-FC38CD8F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QR-Code is one of the type of matrix barcode.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codes are a low-threshold technology , Low-cost, easy to implement, and easy to use.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QR code is immediately created and can be copied and saved.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3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459B-9A09-42EC-8CDF-FEC479E1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169" y="338492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70B97-6A2C-469F-90F3-3E9FA0317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67" y="1544715"/>
            <a:ext cx="10706470" cy="4974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-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 Specification</a:t>
            </a:r>
          </a:p>
          <a:p>
            <a:pPr marL="0" lvl="0" indent="0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OS – Windows 7, 8</a:t>
            </a:r>
          </a:p>
          <a:p>
            <a:pPr marL="0" lvl="0" indent="0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RAM – Min 4GB</a:t>
            </a:r>
          </a:p>
          <a:p>
            <a:pPr marL="0" lvl="0" indent="0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Android Mobile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Specification </a:t>
            </a:r>
          </a:p>
          <a:p>
            <a:pPr marL="0" indent="0" algn="just">
              <a:buNone/>
            </a:pPr>
            <a:r>
              <a:rPr lang="en-IN" sz="2100" dirty="0"/>
              <a:t>                   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JDK</a:t>
            </a:r>
          </a:p>
          <a:p>
            <a:pPr marL="0" indent="0" algn="just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Android Eclipse (ADT-Bundle)</a:t>
            </a:r>
          </a:p>
          <a:p>
            <a:pPr marL="0" indent="0" algn="just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Net beans IDE</a:t>
            </a:r>
          </a:p>
          <a:p>
            <a:pPr marL="0" indent="0" algn="just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I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SQLyog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343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3932-FE5B-4C0A-8733-B5AD5E8C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EXPECTED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6B5FA-2A3C-4FDB-BEDF-BC978DA2E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82" y="1825625"/>
            <a:ext cx="10750118" cy="43513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are able to make their booking through passenger's mobile phone.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 objective for this system ,which is to implement the application for the users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the management process in generating reports easily and systematically.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5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4E2C-8D36-4541-B8A0-D0B5D1E2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188" y="609600"/>
            <a:ext cx="7400814" cy="13208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QR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D45966-9286-4343-9EDC-EC449D20F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8027" r="6600" b="6077"/>
          <a:stretch/>
        </p:blipFill>
        <p:spPr>
          <a:xfrm>
            <a:off x="1392212" y="1870215"/>
            <a:ext cx="8362765" cy="4221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102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1926-EE44-4CB8-B7E7-9A00F23E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IMPLEMENTATION</a:t>
            </a:r>
            <a:r>
              <a:rPr lang="en-IN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B3320-F078-4A81-8179-C472FDE0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22" y="1553592"/>
            <a:ext cx="10448278" cy="50602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application easier to install and configure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Properly functioning on both Android and IOS devices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Concerns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Friendly services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Quick access to service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easily retrieve the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 of the system fit into day to day services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Designer Concerns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 users device’s IMEI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Easier handling of system to perform this function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ways of storing this data and images 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97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44D8E-096C-4275-91A1-E2BCB3C2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SYSTEM TESTING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BEE51-0FA2-492F-9019-08BEE31F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565" y="1807870"/>
            <a:ext cx="10306235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Testing 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Strategies:-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White Box Testing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ii. Black Box Testing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0339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>
            <a:extLst>
              <a:ext uri="{FF2B5EF4-FFF2-40B4-BE49-F238E27FC236}">
                <a16:creationId xmlns:a16="http://schemas.microsoft.com/office/drawing/2014/main" id="{82F91800-A236-4D2C-B7AF-B9E3B4F343F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22773" y="2550160"/>
            <a:ext cx="8744504" cy="3180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A6196-E693-47B2-BA38-360318B6B391}"/>
              </a:ext>
            </a:extLst>
          </p:cNvPr>
          <p:cNvSpPr txBox="1"/>
          <p:nvPr/>
        </p:nvSpPr>
        <p:spPr>
          <a:xfrm>
            <a:off x="1677880" y="905522"/>
            <a:ext cx="8034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01075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328E-DFB0-49E3-A759-7DA0F2BB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SYSTEM DESIGNING</a:t>
            </a: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AFF17C1A-1466-4F41-8C43-509AF0EA62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829" y="2160588"/>
            <a:ext cx="5366380" cy="3881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4E346-1658-45E8-9A72-E1CC63C21D7C}"/>
              </a:ext>
            </a:extLst>
          </p:cNvPr>
          <p:cNvSpPr txBox="1"/>
          <p:nvPr/>
        </p:nvSpPr>
        <p:spPr>
          <a:xfrm>
            <a:off x="803798" y="1583829"/>
            <a:ext cx="373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209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8AE7-AF28-49A6-8767-61A39A75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94" y="609600"/>
            <a:ext cx="8714708" cy="1320800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APPLICATION  USER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F4DE07-FF29-4077-B214-FFE7A575D96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47126" t="2873" r="4792" b="4947"/>
          <a:stretch/>
        </p:blipFill>
        <p:spPr bwMode="auto">
          <a:xfrm>
            <a:off x="2476870" y="2280213"/>
            <a:ext cx="6574533" cy="3376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02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87EE-1E7A-4C72-B346-5AEA17D8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598" y="663282"/>
            <a:ext cx="6507332" cy="615102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CONTENT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2C28-E2E5-4842-BAA2-548A72207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644" y="1278384"/>
            <a:ext cx="10528177" cy="4916334"/>
          </a:xfrm>
        </p:spPr>
        <p:txBody>
          <a:bodyPr/>
          <a:lstStyle/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E3BE-1D57-461B-B894-CAF7019D3DFD}"/>
              </a:ext>
            </a:extLst>
          </p:cNvPr>
          <p:cNvSpPr txBox="1"/>
          <p:nvPr/>
        </p:nvSpPr>
        <p:spPr>
          <a:xfrm>
            <a:off x="896644" y="1278384"/>
            <a:ext cx="898420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PROPOSED SYSTEM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QR CODE VS BARCODE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RESULT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OF QR IMAGE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 USER INTERFACE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5469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19DD53-9F43-4194-BF60-9596135EDE2B}"/>
              </a:ext>
            </a:extLst>
          </p:cNvPr>
          <p:cNvPicPr/>
          <p:nvPr/>
        </p:nvPicPr>
        <p:blipFill rotWithShape="1">
          <a:blip r:embed="rId2" cstate="print"/>
          <a:srcRect l="48366" t="3086" r="3887" b="3462"/>
          <a:stretch/>
        </p:blipFill>
        <p:spPr bwMode="auto">
          <a:xfrm>
            <a:off x="2440573" y="1281896"/>
            <a:ext cx="6551271" cy="4294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287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12F1AD-53C9-4AF6-9B54-E6EDB561B87C}"/>
              </a:ext>
            </a:extLst>
          </p:cNvPr>
          <p:cNvPicPr/>
          <p:nvPr/>
        </p:nvPicPr>
        <p:blipFill rotWithShape="1">
          <a:blip r:embed="rId2" cstate="print"/>
          <a:srcRect l="47644" t="3209" r="4091" b="5543"/>
          <a:stretch/>
        </p:blipFill>
        <p:spPr bwMode="auto">
          <a:xfrm>
            <a:off x="1973090" y="1669003"/>
            <a:ext cx="7472750" cy="4146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49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2BEA-BB0A-41F3-811D-72B4AFD0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BBDE-3325-4D26-8677-215B2B2FA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543" y="1828799"/>
            <a:ext cx="10515599" cy="43481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make updates in design and features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smart bus tracking system that any passenger with a smart phone or mobile device with the QR (Quick Response) code reader can scan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QR codes placed at bus stops to view estimated bus arrival times, buses current locations, and bus routes on a map.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35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42E1-8DBF-4A94-BE3A-AF308CB8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8B219-60EB-43EE-BA67-562276848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925781" cy="3880773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summarizes the current issues in bus ticketing system.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from this we are working towards android platform.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identified the current gaps and open research areas.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 drawbacks of manual ticketing system we are using QR-Code for security purpose of passengers information in the propose system.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044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5C7D-02AD-4E18-B68C-1C7FA384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89BD4-0571-4655-B32B-9C767297A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48" y="1775534"/>
            <a:ext cx="10696852" cy="4401429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Z. Wei, Y. Song, H. Liu, Y. Sheng, X. Wang, "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and implementation of GPS intelligent transmission strategy based on on-board Android smartphones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Network Technology (ICCSNT) 2013 3rd International Conference 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1230-1233, 2013</a:t>
            </a:r>
            <a:r>
              <a:rPr lang="en-IN" dirty="0"/>
              <a:t>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L. Singla, P. Bhatia, "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based bus tracking system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Communication and Control (IC4) 2015 International Conference 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1-6, 2015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Foisal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Mahedi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Hasan et al., "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RFID-based Ticketing for Public Transport System: Perspective Megacity Dhaka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 IEEE International Conference on Computer Science and Information Technology (ICCSIT)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6, pp. 459-462, 2010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0191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95800-C05A-405D-878D-285C9B0E7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95" y="868101"/>
            <a:ext cx="10683432" cy="4826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655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4055-322F-44C7-8B0D-BAFF6A61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INTRODUCTION</a:t>
            </a:r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E68-F397-46B3-9236-D88B73EF7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1544715"/>
            <a:ext cx="11390699" cy="463224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Bus Ticket Using QR Code is a mobile application.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new system will support the eco green campaign that urged by the government with using less paper.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will improve the current system by using QR code whereby it is more efficient for the customer to keep the ticket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52477-818C-4BF0-9847-8D4C4FA27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3" t="35987" r="19787" b="21553"/>
          <a:stretch/>
        </p:blipFill>
        <p:spPr>
          <a:xfrm>
            <a:off x="4891597" y="4174724"/>
            <a:ext cx="1872449" cy="14768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673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59CD-378A-4C88-B2D8-F5DBB898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56" y="365126"/>
            <a:ext cx="10501544" cy="1126324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EXISTING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4ECF8-0FD9-4752-B26E-34595C3DF5A0}"/>
              </a:ext>
            </a:extLst>
          </p:cNvPr>
          <p:cNvSpPr txBox="1"/>
          <p:nvPr/>
        </p:nvSpPr>
        <p:spPr>
          <a:xfrm>
            <a:off x="1085542" y="1797935"/>
            <a:ext cx="9179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general way, every bus is supervised by a conductor.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conductor will collect money from each passenger and issue ticket.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Initially, printed papers or tokens are used as tickets.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Nowadays, handheld machines are used to print tickets.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has many disadvantages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7DF23-F391-4C35-AFCE-96529BAF7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10" y="3341142"/>
            <a:ext cx="3478790" cy="2462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27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0FD3-8C3D-40FF-A029-68619D8E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9911"/>
            <a:ext cx="10515600" cy="99429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LIMITATION OF EXISTING SYSTEM</a:t>
            </a:r>
            <a:br>
              <a:rPr lang="en-IN" dirty="0"/>
            </a:b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37E5-8F08-434A-9C2E-540D01585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25625"/>
            <a:ext cx="11382375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might lose the printed tickets purchased from the conductor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Conductor has to go to each and every passenger to provide tickets and it is not very convenient as it takes                       much time and effort. 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manual System, staff need to print the ticket during purchasing process.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require a relatively high cost to buy paper and  to print the tickets.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midst of this pandemic situation, existing system might become the reason or might propagate more physical contact  between the passengers which would lead to huge risk.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7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4D3B-7472-4E46-B84E-6CCD75808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7140606" cy="477837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562D0-3BCC-4F4B-A90C-62266FBCF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51" y="1963074"/>
            <a:ext cx="10159014" cy="4109251"/>
          </a:xfrm>
        </p:spPr>
        <p:txBody>
          <a:bodyPr>
            <a:normAutofit fontScale="325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our proposed system , we are introducing QR reader.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sz="5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Here, we will create one android application for select travelling route and generate amount.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sz="5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generating amount, user has to read that QR image.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sz="5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automatically it will transfer amount from our bank account or wallet.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sz="5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Here the admin has a QR reader and after reading the values it will  automatically store in database.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sz="5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user will get message for travelling ticket</a:t>
            </a:r>
            <a:r>
              <a:rPr lang="en-IN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CC563-57B4-41C8-8F66-42EA8D09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41" y="3090441"/>
            <a:ext cx="1614724" cy="13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7A21-5EA4-4FC9-8CCB-F9E828D3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OBJECTIVE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6023-EAAB-4093-A7BC-6D79F63E2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38325"/>
            <a:ext cx="10328337" cy="4371974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develop an application that utilizes QR-Code that supports express bus integrated e-ticket.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improves the management process in generating reports easily and systematically.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test functionality of Smart Bus Ticket(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SmartBus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4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2A85-69D1-419B-8877-8D6EA976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732" y="119800"/>
            <a:ext cx="2541973" cy="1063987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421A-C414-4BB4-9D87-97D79EBE6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30" y="1490999"/>
            <a:ext cx="10022711" cy="514066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View ticket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View destination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Edit profile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Add Bank details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collect data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Analyze data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Update data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400" dirty="0"/>
              <a:t>          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QR Code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AC71-AEE9-4572-A689-B2E10F41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LIMITATION OF PROPOSED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CE25B-2A7A-4B39-942B-75DAF2388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996" y="1971041"/>
            <a:ext cx="10346803" cy="42059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Passenger who does not sign up in this app cannot buy a bus ticket.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Passenger cannot change their seat after completion of  their payment.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 passenger does not possess a smart device then ,he cannot  buy the ticket through the app.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816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F2BDFE9-84E1-472D-AE18-898C4EA60CE7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767</TotalTime>
  <Words>1018</Words>
  <Application>Microsoft Office PowerPoint</Application>
  <PresentationFormat>Widescreen</PresentationFormat>
  <Paragraphs>161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Courier New</vt:lpstr>
      <vt:lpstr>Times New Roman</vt:lpstr>
      <vt:lpstr>Trebuchet MS</vt:lpstr>
      <vt:lpstr>Verdana</vt:lpstr>
      <vt:lpstr>Wingdings</vt:lpstr>
      <vt:lpstr>Wingdings 3</vt:lpstr>
      <vt:lpstr>Facet</vt:lpstr>
      <vt:lpstr>PowerPoint Presentation</vt:lpstr>
      <vt:lpstr>                           CONTENT </vt:lpstr>
      <vt:lpstr>                       INTRODUCTION  </vt:lpstr>
      <vt:lpstr>               EXISTING SYSTEM</vt:lpstr>
      <vt:lpstr>  LIMITATION OF EXISTING SYSTEM </vt:lpstr>
      <vt:lpstr>PROPOSED SYSTEM</vt:lpstr>
      <vt:lpstr>                       OBJECTIVE </vt:lpstr>
      <vt:lpstr>                                            MODULES</vt:lpstr>
      <vt:lpstr>  LIMITATION OF PROPOSED SYSTEM</vt:lpstr>
      <vt:lpstr>Comparison between QR-Code and Barcode</vt:lpstr>
      <vt:lpstr>              LITERATURE REVIEW</vt:lpstr>
      <vt:lpstr>REQUIREMENT ANALYSIS</vt:lpstr>
      <vt:lpstr>                  EXPECTED RESULT</vt:lpstr>
      <vt:lpstr>ALGORITHM FOR QR IMAGE</vt:lpstr>
      <vt:lpstr>                IMPLEMENTATION </vt:lpstr>
      <vt:lpstr>                     SYSTEM TESTING </vt:lpstr>
      <vt:lpstr>PowerPoint Presentation</vt:lpstr>
      <vt:lpstr>             SYSTEM DESIGNING</vt:lpstr>
      <vt:lpstr>   APPLICATION  USER INTERFACE</vt:lpstr>
      <vt:lpstr>PowerPoint Presentation</vt:lpstr>
      <vt:lpstr>PowerPoint Presentation</vt:lpstr>
      <vt:lpstr>            FUTURE ENHANCEMENT</vt:lpstr>
      <vt:lpstr>                    CONCLUSION</vt:lpstr>
      <vt:lpstr>                  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57</cp:revision>
  <dcterms:created xsi:type="dcterms:W3CDTF">2021-02-17T15:51:50Z</dcterms:created>
  <dcterms:modified xsi:type="dcterms:W3CDTF">2021-02-22T17:34:01Z</dcterms:modified>
</cp:coreProperties>
</file>